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notesMasterIdLst>
    <p:notesMasterId r:id="rId3"/>
  </p:notesMasterIdLst>
  <p:sldIdLst>
    <p:sldId id="258" r:id="rId2"/>
  </p:sldIdLst>
  <p:sldSz cx="43891200" cy="32918400"/>
  <p:notesSz cx="6858000" cy="9144000"/>
  <p:defaultTextStyle>
    <a:defPPr>
      <a:defRPr lang="en-US"/>
    </a:defPPr>
    <a:lvl1pPr marL="0" algn="l" defTabSz="4754834" rtl="0" eaLnBrk="1" latinLnBrk="0" hangingPunct="1">
      <a:defRPr sz="9400" kern="1200">
        <a:solidFill>
          <a:schemeClr val="tx1"/>
        </a:solidFill>
        <a:latin typeface="+mn-lt"/>
        <a:ea typeface="+mn-ea"/>
        <a:cs typeface="+mn-cs"/>
      </a:defRPr>
    </a:lvl1pPr>
    <a:lvl2pPr marL="2377417" algn="l" defTabSz="4754834" rtl="0" eaLnBrk="1" latinLnBrk="0" hangingPunct="1">
      <a:defRPr sz="9400" kern="1200">
        <a:solidFill>
          <a:schemeClr val="tx1"/>
        </a:solidFill>
        <a:latin typeface="+mn-lt"/>
        <a:ea typeface="+mn-ea"/>
        <a:cs typeface="+mn-cs"/>
      </a:defRPr>
    </a:lvl2pPr>
    <a:lvl3pPr marL="4754834" algn="l" defTabSz="4754834" rtl="0" eaLnBrk="1" latinLnBrk="0" hangingPunct="1">
      <a:defRPr sz="9400" kern="1200">
        <a:solidFill>
          <a:schemeClr val="tx1"/>
        </a:solidFill>
        <a:latin typeface="+mn-lt"/>
        <a:ea typeface="+mn-ea"/>
        <a:cs typeface="+mn-cs"/>
      </a:defRPr>
    </a:lvl3pPr>
    <a:lvl4pPr marL="7132251" algn="l" defTabSz="4754834" rtl="0" eaLnBrk="1" latinLnBrk="0" hangingPunct="1">
      <a:defRPr sz="9400" kern="1200">
        <a:solidFill>
          <a:schemeClr val="tx1"/>
        </a:solidFill>
        <a:latin typeface="+mn-lt"/>
        <a:ea typeface="+mn-ea"/>
        <a:cs typeface="+mn-cs"/>
      </a:defRPr>
    </a:lvl4pPr>
    <a:lvl5pPr marL="9509669" algn="l" defTabSz="4754834" rtl="0" eaLnBrk="1" latinLnBrk="0" hangingPunct="1">
      <a:defRPr sz="9400" kern="1200">
        <a:solidFill>
          <a:schemeClr val="tx1"/>
        </a:solidFill>
        <a:latin typeface="+mn-lt"/>
        <a:ea typeface="+mn-ea"/>
        <a:cs typeface="+mn-cs"/>
      </a:defRPr>
    </a:lvl5pPr>
    <a:lvl6pPr marL="11887086" algn="l" defTabSz="4754834" rtl="0" eaLnBrk="1" latinLnBrk="0" hangingPunct="1">
      <a:defRPr sz="9400" kern="1200">
        <a:solidFill>
          <a:schemeClr val="tx1"/>
        </a:solidFill>
        <a:latin typeface="+mn-lt"/>
        <a:ea typeface="+mn-ea"/>
        <a:cs typeface="+mn-cs"/>
      </a:defRPr>
    </a:lvl6pPr>
    <a:lvl7pPr marL="14264503" algn="l" defTabSz="4754834" rtl="0" eaLnBrk="1" latinLnBrk="0" hangingPunct="1">
      <a:defRPr sz="9400" kern="1200">
        <a:solidFill>
          <a:schemeClr val="tx1"/>
        </a:solidFill>
        <a:latin typeface="+mn-lt"/>
        <a:ea typeface="+mn-ea"/>
        <a:cs typeface="+mn-cs"/>
      </a:defRPr>
    </a:lvl7pPr>
    <a:lvl8pPr marL="16641920" algn="l" defTabSz="4754834" rtl="0" eaLnBrk="1" latinLnBrk="0" hangingPunct="1">
      <a:defRPr sz="9400" kern="1200">
        <a:solidFill>
          <a:schemeClr val="tx1"/>
        </a:solidFill>
        <a:latin typeface="+mn-lt"/>
        <a:ea typeface="+mn-ea"/>
        <a:cs typeface="+mn-cs"/>
      </a:defRPr>
    </a:lvl8pPr>
    <a:lvl9pPr marL="19019337" algn="l" defTabSz="4754834" rtl="0" eaLnBrk="1" latinLnBrk="0" hangingPunct="1">
      <a:defRPr sz="9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735">
          <p15:clr>
            <a:srgbClr val="A4A3A4"/>
          </p15:clr>
        </p15:guide>
        <p15:guide id="2" pos="27647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lison V. Calvanese" initials="AV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FDE"/>
    <a:srgbClr val="FF3399"/>
    <a:srgbClr val="0070C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12" autoAdjust="0"/>
    <p:restoredTop sz="94095" autoAdjust="0"/>
  </p:normalViewPr>
  <p:slideViewPr>
    <p:cSldViewPr snapToObjects="1" showGuides="1">
      <p:cViewPr varScale="1">
        <p:scale>
          <a:sx n="16" d="100"/>
          <a:sy n="16" d="100"/>
        </p:scale>
        <p:origin x="1326" y="60"/>
      </p:cViewPr>
      <p:guideLst>
        <p:guide orient="horz" pos="20735"/>
        <p:guide pos="27647"/>
      </p:guideLst>
    </p:cSldViewPr>
  </p:slideViewPr>
  <p:outlineViewPr>
    <p:cViewPr>
      <p:scale>
        <a:sx n="33" d="100"/>
        <a:sy n="33" d="100"/>
      </p:scale>
      <p:origin x="187" y="571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0CA99D-502C-A24D-A713-B3933E7BA77B}" type="datetimeFigureOut">
              <a:rPr lang="en-US" smtClean="0"/>
              <a:pPr/>
              <a:t>1/30/2019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3EB5F0-8BE3-234E-893E-2634CE3112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135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0005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00050" algn="l" defTabSz="40005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00100" algn="l" defTabSz="40005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00150" algn="l" defTabSz="40005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00200" algn="l" defTabSz="40005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00250" algn="l" defTabSz="40005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00300" algn="l" defTabSz="40005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00350" algn="l" defTabSz="40005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00400" algn="l" defTabSz="40005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3EB5F0-8BE3-234E-893E-2634CE3112A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506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980138"/>
            <a:ext cx="43891200" cy="89382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89120" y="8656344"/>
            <a:ext cx="35112960" cy="8760461"/>
          </a:xfrm>
        </p:spPr>
        <p:txBody>
          <a:bodyPr anchor="b">
            <a:normAutofit/>
          </a:bodyPr>
          <a:lstStyle>
            <a:lvl1pPr algn="l"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89120" y="17434565"/>
            <a:ext cx="35112960" cy="3291840"/>
          </a:xfrm>
        </p:spPr>
        <p:txBody>
          <a:bodyPr>
            <a:normAutofit/>
          </a:bodyPr>
          <a:lstStyle>
            <a:lvl1pPr marL="0" indent="0" algn="l">
              <a:buNone/>
              <a:defRPr sz="960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8474419" y="20754458"/>
            <a:ext cx="11027659" cy="1752600"/>
          </a:xfrm>
        </p:spPr>
        <p:txBody>
          <a:bodyPr/>
          <a:lstStyle/>
          <a:p>
            <a:fld id="{04335A99-C707-465E-8FE4-AF86334F8609}" type="datetimeFigureOut">
              <a:rPr lang="en-US" smtClean="0"/>
              <a:pPr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89120" y="20754463"/>
            <a:ext cx="23426928" cy="17526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9077920" y="6868164"/>
            <a:ext cx="10424160" cy="1752600"/>
          </a:xfrm>
        </p:spPr>
        <p:txBody>
          <a:bodyPr/>
          <a:lstStyle/>
          <a:p>
            <a:fld id="{71BEBF58-1295-4F9D-B64F-1EA5649640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85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2904" y="22547335"/>
            <a:ext cx="38191114" cy="3932904"/>
          </a:xfrm>
        </p:spPr>
        <p:txBody>
          <a:bodyPr anchor="b"/>
          <a:lstStyle>
            <a:lvl1pPr algn="l"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52904" y="4689768"/>
            <a:ext cx="38161248" cy="16353466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52928" y="26480237"/>
            <a:ext cx="38185344" cy="3585235"/>
          </a:xfrm>
        </p:spPr>
        <p:txBody>
          <a:bodyPr/>
          <a:lstStyle>
            <a:lvl1pPr marL="0" indent="0" algn="l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5A99-C707-465E-8FE4-AF86334F8609}" type="datetimeFigureOut">
              <a:rPr lang="en-US" smtClean="0"/>
              <a:pPr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EBF58-1295-4F9D-B64F-1EA5649640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415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980138"/>
            <a:ext cx="43891200" cy="89382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2928" y="3616961"/>
            <a:ext cx="38185344" cy="13451842"/>
          </a:xfrm>
        </p:spPr>
        <p:txBody>
          <a:bodyPr anchor="ctr"/>
          <a:lstStyle>
            <a:lvl1pPr algn="l"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91840" y="17515843"/>
            <a:ext cx="37307520" cy="6388090"/>
          </a:xfrm>
        </p:spPr>
        <p:txBody>
          <a:bodyPr anchor="ctr"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698445" y="1828807"/>
            <a:ext cx="10479024" cy="1752600"/>
          </a:xfrm>
        </p:spPr>
        <p:txBody>
          <a:bodyPr/>
          <a:lstStyle>
            <a:lvl1pPr algn="r">
              <a:defRPr/>
            </a:lvl1pPr>
          </a:lstStyle>
          <a:p>
            <a:fld id="{04335A99-C707-465E-8FE4-AF86334F8609}" type="datetimeFigureOut">
              <a:rPr lang="en-US" smtClean="0"/>
              <a:pPr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52928" y="1828807"/>
            <a:ext cx="23187149" cy="17526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835837" y="1828807"/>
            <a:ext cx="3202435" cy="1752600"/>
          </a:xfrm>
        </p:spPr>
        <p:txBody>
          <a:bodyPr/>
          <a:lstStyle/>
          <a:p>
            <a:fld id="{71BEBF58-1295-4F9D-B64F-1EA5649640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3757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980138"/>
            <a:ext cx="43891200" cy="89382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8085" y="3616963"/>
            <a:ext cx="36545520" cy="13229923"/>
          </a:xfrm>
        </p:spPr>
        <p:txBody>
          <a:bodyPr anchor="ctr"/>
          <a:lstStyle>
            <a:lvl1pPr algn="l"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93915" y="16846889"/>
            <a:ext cx="34533850" cy="2133326"/>
          </a:xfrm>
        </p:spPr>
        <p:txBody>
          <a:bodyPr anchor="t">
            <a:normAutofit/>
          </a:bodyPr>
          <a:lstStyle>
            <a:lvl1pPr marL="0" indent="0">
              <a:buNone/>
              <a:defRPr sz="672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91840" y="20038068"/>
            <a:ext cx="37338010" cy="3942072"/>
          </a:xfrm>
        </p:spPr>
        <p:txBody>
          <a:bodyPr anchor="ctr">
            <a:normAutofit/>
          </a:bodyPr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698445" y="1828807"/>
            <a:ext cx="10479024" cy="1752600"/>
          </a:xfrm>
        </p:spPr>
        <p:txBody>
          <a:bodyPr/>
          <a:lstStyle>
            <a:lvl1pPr algn="r">
              <a:defRPr/>
            </a:lvl1pPr>
          </a:lstStyle>
          <a:p>
            <a:fld id="{04335A99-C707-465E-8FE4-AF86334F8609}" type="datetimeFigureOut">
              <a:rPr lang="en-US" smtClean="0"/>
              <a:pPr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52928" y="1821305"/>
            <a:ext cx="23187149" cy="17526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835837" y="1828807"/>
            <a:ext cx="3202435" cy="1752600"/>
          </a:xfrm>
        </p:spPr>
        <p:txBody>
          <a:bodyPr/>
          <a:lstStyle/>
          <a:p>
            <a:fld id="{71BEBF58-1295-4F9D-B64F-1EA5649640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110998" y="3877056"/>
            <a:ext cx="2194560" cy="2806925"/>
          </a:xfrm>
          <a:prstGeom prst="rect">
            <a:avLst/>
          </a:prstGeom>
        </p:spPr>
        <p:txBody>
          <a:bodyPr vert="horz" lIns="438912" tIns="219456" rIns="438912" bIns="219456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384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9104318" y="14502384"/>
            <a:ext cx="2194560" cy="2806925"/>
          </a:xfrm>
          <a:prstGeom prst="rect">
            <a:avLst/>
          </a:prstGeom>
        </p:spPr>
        <p:txBody>
          <a:bodyPr vert="horz" lIns="438912" tIns="219456" rIns="438912" bIns="219456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384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92331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980138"/>
            <a:ext cx="43891200" cy="89382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1840" y="5398572"/>
            <a:ext cx="37318954" cy="12056808"/>
          </a:xfrm>
        </p:spPr>
        <p:txBody>
          <a:bodyPr anchor="b"/>
          <a:lstStyle>
            <a:lvl1pPr algn="l"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91802" y="17511919"/>
            <a:ext cx="37313318" cy="4799448"/>
          </a:xfrm>
        </p:spPr>
        <p:txBody>
          <a:bodyPr anchor="t"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698445" y="1818646"/>
            <a:ext cx="10479024" cy="1752600"/>
          </a:xfrm>
        </p:spPr>
        <p:txBody>
          <a:bodyPr/>
          <a:lstStyle>
            <a:lvl1pPr algn="r">
              <a:defRPr/>
            </a:lvl1pPr>
          </a:lstStyle>
          <a:p>
            <a:fld id="{04335A99-C707-465E-8FE4-AF86334F8609}" type="datetimeFigureOut">
              <a:rPr lang="en-US" smtClean="0"/>
              <a:pPr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52928" y="1818646"/>
            <a:ext cx="23187149" cy="17526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835837" y="1828807"/>
            <a:ext cx="3202435" cy="1752600"/>
          </a:xfrm>
        </p:spPr>
        <p:txBody>
          <a:bodyPr/>
          <a:lstStyle/>
          <a:p>
            <a:fld id="{71BEBF58-1295-4F9D-B64F-1EA5649640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2144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0424167" y="3657602"/>
            <a:ext cx="30614107" cy="6258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2852933" y="10569984"/>
            <a:ext cx="12289536" cy="2963136"/>
          </a:xfrm>
        </p:spPr>
        <p:txBody>
          <a:bodyPr anchor="b">
            <a:noAutofit/>
          </a:bodyPr>
          <a:lstStyle>
            <a:lvl1pPr marL="0" indent="0">
              <a:buNone/>
              <a:defRPr sz="11520" b="0">
                <a:solidFill>
                  <a:schemeClr val="tx1"/>
                </a:solidFill>
              </a:defRPr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2852928" y="13941910"/>
            <a:ext cx="12289536" cy="16123579"/>
          </a:xfrm>
        </p:spPr>
        <p:txBody>
          <a:bodyPr anchor="t">
            <a:normAutofit/>
          </a:bodyPr>
          <a:lstStyle>
            <a:lvl1pPr marL="0" indent="0">
              <a:buNone/>
              <a:defRPr sz="6720"/>
            </a:lvl1pPr>
            <a:lvl2pPr marL="2194560" indent="0">
              <a:buNone/>
              <a:defRPr sz="5760"/>
            </a:lvl2pPr>
            <a:lvl3pPr marL="4389120" indent="0">
              <a:buNone/>
              <a:defRPr sz="4800"/>
            </a:lvl3pPr>
            <a:lvl4pPr marL="6583680" indent="0">
              <a:buNone/>
              <a:defRPr sz="4320"/>
            </a:lvl4pPr>
            <a:lvl5pPr marL="8778240" indent="0">
              <a:buNone/>
              <a:defRPr sz="4320"/>
            </a:lvl5pPr>
            <a:lvl6pPr marL="10972800" indent="0">
              <a:buNone/>
              <a:defRPr sz="4320"/>
            </a:lvl6pPr>
            <a:lvl7pPr marL="13167360" indent="0">
              <a:buNone/>
              <a:defRPr sz="4320"/>
            </a:lvl7pPr>
            <a:lvl8pPr marL="15361920" indent="0">
              <a:buNone/>
              <a:defRPr sz="4320"/>
            </a:lvl8pPr>
            <a:lvl9pPr marL="17556480" indent="0">
              <a:buNone/>
              <a:defRPr sz="432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850738" y="10566399"/>
            <a:ext cx="12289536" cy="3007363"/>
          </a:xfrm>
        </p:spPr>
        <p:txBody>
          <a:bodyPr anchor="b">
            <a:noAutofit/>
          </a:bodyPr>
          <a:lstStyle>
            <a:lvl1pPr marL="0" indent="0">
              <a:buNone/>
              <a:defRPr sz="11520" b="0">
                <a:solidFill>
                  <a:schemeClr val="tx1"/>
                </a:solidFill>
              </a:defRPr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15843749" y="13939526"/>
            <a:ext cx="12289536" cy="16125946"/>
          </a:xfrm>
        </p:spPr>
        <p:txBody>
          <a:bodyPr anchor="t">
            <a:normAutofit/>
          </a:bodyPr>
          <a:lstStyle>
            <a:lvl1pPr marL="0" indent="0">
              <a:buNone/>
              <a:defRPr sz="6720"/>
            </a:lvl1pPr>
            <a:lvl2pPr marL="2194560" indent="0">
              <a:buNone/>
              <a:defRPr sz="5760"/>
            </a:lvl2pPr>
            <a:lvl3pPr marL="4389120" indent="0">
              <a:buNone/>
              <a:defRPr sz="4800"/>
            </a:lvl3pPr>
            <a:lvl4pPr marL="6583680" indent="0">
              <a:buNone/>
              <a:defRPr sz="4320"/>
            </a:lvl4pPr>
            <a:lvl5pPr marL="8778240" indent="0">
              <a:buNone/>
              <a:defRPr sz="4320"/>
            </a:lvl5pPr>
            <a:lvl6pPr marL="10972800" indent="0">
              <a:buNone/>
              <a:defRPr sz="4320"/>
            </a:lvl6pPr>
            <a:lvl7pPr marL="13167360" indent="0">
              <a:buNone/>
              <a:defRPr sz="4320"/>
            </a:lvl7pPr>
            <a:lvl8pPr marL="15361920" indent="0">
              <a:buNone/>
              <a:defRPr sz="4320"/>
            </a:lvl8pPr>
            <a:lvl9pPr marL="17556480" indent="0">
              <a:buNone/>
              <a:defRPr sz="432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8748731" y="10525757"/>
            <a:ext cx="12289536" cy="3007363"/>
          </a:xfrm>
        </p:spPr>
        <p:txBody>
          <a:bodyPr anchor="b">
            <a:noAutofit/>
          </a:bodyPr>
          <a:lstStyle>
            <a:lvl1pPr marL="0" indent="0">
              <a:buNone/>
              <a:defRPr sz="11520" b="0">
                <a:solidFill>
                  <a:schemeClr val="tx1"/>
                </a:solidFill>
              </a:defRPr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28748736" y="13941910"/>
            <a:ext cx="12289536" cy="16123579"/>
          </a:xfrm>
        </p:spPr>
        <p:txBody>
          <a:bodyPr anchor="t">
            <a:normAutofit/>
          </a:bodyPr>
          <a:lstStyle>
            <a:lvl1pPr marL="0" indent="0">
              <a:buNone/>
              <a:defRPr sz="6720"/>
            </a:lvl1pPr>
            <a:lvl2pPr marL="2194560" indent="0">
              <a:buNone/>
              <a:defRPr sz="5760"/>
            </a:lvl2pPr>
            <a:lvl3pPr marL="4389120" indent="0">
              <a:buNone/>
              <a:defRPr sz="4800"/>
            </a:lvl3pPr>
            <a:lvl4pPr marL="6583680" indent="0">
              <a:buNone/>
              <a:defRPr sz="4320"/>
            </a:lvl4pPr>
            <a:lvl5pPr marL="8778240" indent="0">
              <a:buNone/>
              <a:defRPr sz="4320"/>
            </a:lvl5pPr>
            <a:lvl6pPr marL="10972800" indent="0">
              <a:buNone/>
              <a:defRPr sz="4320"/>
            </a:lvl6pPr>
            <a:lvl7pPr marL="13167360" indent="0">
              <a:buNone/>
              <a:defRPr sz="4320"/>
            </a:lvl7pPr>
            <a:lvl8pPr marL="15361920" indent="0">
              <a:buNone/>
              <a:defRPr sz="4320"/>
            </a:lvl8pPr>
            <a:lvl9pPr marL="17556480" indent="0">
              <a:buNone/>
              <a:defRPr sz="432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5A99-C707-465E-8FE4-AF86334F8609}" type="datetimeFigureOut">
              <a:rPr lang="en-US" smtClean="0"/>
              <a:pPr/>
              <a:t>1/30/2019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EBF58-1295-4F9D-B64F-1EA5649640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4600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0424170" y="3657600"/>
            <a:ext cx="30633523" cy="62179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2852928" y="19744034"/>
            <a:ext cx="12289536" cy="3277272"/>
          </a:xfrm>
        </p:spPr>
        <p:txBody>
          <a:bodyPr anchor="b">
            <a:noAutofit/>
          </a:bodyPr>
          <a:lstStyle>
            <a:lvl1pPr marL="0" indent="0">
              <a:buNone/>
              <a:defRPr sz="11520" b="0">
                <a:solidFill>
                  <a:schemeClr val="tx1"/>
                </a:solidFill>
              </a:defRPr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2852928" y="11192256"/>
            <a:ext cx="12289536" cy="723504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7680"/>
            </a:lvl1pPr>
            <a:lvl2pPr marL="2194560" indent="0">
              <a:buNone/>
              <a:defRPr sz="7680"/>
            </a:lvl2pPr>
            <a:lvl3pPr marL="4389120" indent="0">
              <a:buNone/>
              <a:defRPr sz="7680"/>
            </a:lvl3pPr>
            <a:lvl4pPr marL="6583680" indent="0">
              <a:buNone/>
              <a:defRPr sz="7680"/>
            </a:lvl4pPr>
            <a:lvl5pPr marL="8778240" indent="0">
              <a:buNone/>
              <a:defRPr sz="7680"/>
            </a:lvl5pPr>
            <a:lvl6pPr marL="10972800" indent="0">
              <a:buNone/>
              <a:defRPr sz="7680"/>
            </a:lvl6pPr>
            <a:lvl7pPr marL="13167360" indent="0">
              <a:buNone/>
              <a:defRPr sz="7680"/>
            </a:lvl7pPr>
            <a:lvl8pPr marL="15361920" indent="0">
              <a:buNone/>
              <a:defRPr sz="7680"/>
            </a:lvl8pPr>
            <a:lvl9pPr marL="17556480" indent="0">
              <a:buNone/>
              <a:defRPr sz="768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2852928" y="23021297"/>
            <a:ext cx="12289536" cy="7044178"/>
          </a:xfrm>
        </p:spPr>
        <p:txBody>
          <a:bodyPr anchor="t">
            <a:normAutofit/>
          </a:bodyPr>
          <a:lstStyle>
            <a:lvl1pPr marL="0" indent="0">
              <a:buNone/>
              <a:defRPr sz="6720"/>
            </a:lvl1pPr>
            <a:lvl2pPr marL="2194560" indent="0">
              <a:buNone/>
              <a:defRPr sz="5760"/>
            </a:lvl2pPr>
            <a:lvl3pPr marL="4389120" indent="0">
              <a:buNone/>
              <a:defRPr sz="4800"/>
            </a:lvl3pPr>
            <a:lvl4pPr marL="6583680" indent="0">
              <a:buNone/>
              <a:defRPr sz="4320"/>
            </a:lvl4pPr>
            <a:lvl5pPr marL="8778240" indent="0">
              <a:buNone/>
              <a:defRPr sz="4320"/>
            </a:lvl5pPr>
            <a:lvl6pPr marL="10972800" indent="0">
              <a:buNone/>
              <a:defRPr sz="4320"/>
            </a:lvl6pPr>
            <a:lvl7pPr marL="13167360" indent="0">
              <a:buNone/>
              <a:defRPr sz="4320"/>
            </a:lvl7pPr>
            <a:lvl8pPr marL="15361920" indent="0">
              <a:buNone/>
              <a:defRPr sz="4320"/>
            </a:lvl8pPr>
            <a:lvl9pPr marL="17556480" indent="0">
              <a:buNone/>
              <a:defRPr sz="432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800990" y="19744034"/>
            <a:ext cx="12289536" cy="3277272"/>
          </a:xfrm>
        </p:spPr>
        <p:txBody>
          <a:bodyPr anchor="b">
            <a:noAutofit/>
          </a:bodyPr>
          <a:lstStyle>
            <a:lvl1pPr marL="0" indent="0">
              <a:buNone/>
              <a:defRPr sz="11520" b="0">
                <a:solidFill>
                  <a:schemeClr val="tx1"/>
                </a:solidFill>
              </a:defRPr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15800986" y="11192256"/>
            <a:ext cx="12289536" cy="7247338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7680"/>
            </a:lvl1pPr>
            <a:lvl2pPr marL="2194560" indent="0">
              <a:buNone/>
              <a:defRPr sz="7680"/>
            </a:lvl2pPr>
            <a:lvl3pPr marL="4389120" indent="0">
              <a:buNone/>
              <a:defRPr sz="7680"/>
            </a:lvl3pPr>
            <a:lvl4pPr marL="6583680" indent="0">
              <a:buNone/>
              <a:defRPr sz="7680"/>
            </a:lvl4pPr>
            <a:lvl5pPr marL="8778240" indent="0">
              <a:buNone/>
              <a:defRPr sz="7680"/>
            </a:lvl5pPr>
            <a:lvl6pPr marL="10972800" indent="0">
              <a:buNone/>
              <a:defRPr sz="7680"/>
            </a:lvl6pPr>
            <a:lvl7pPr marL="13167360" indent="0">
              <a:buNone/>
              <a:defRPr sz="7680"/>
            </a:lvl7pPr>
            <a:lvl8pPr marL="15361920" indent="0">
              <a:buNone/>
              <a:defRPr sz="7680"/>
            </a:lvl8pPr>
            <a:lvl9pPr marL="17556480" indent="0">
              <a:buNone/>
              <a:defRPr sz="768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15796118" y="23021292"/>
            <a:ext cx="12289536" cy="7044178"/>
          </a:xfrm>
        </p:spPr>
        <p:txBody>
          <a:bodyPr anchor="t">
            <a:normAutofit/>
          </a:bodyPr>
          <a:lstStyle>
            <a:lvl1pPr marL="0" indent="0">
              <a:buNone/>
              <a:defRPr sz="6720"/>
            </a:lvl1pPr>
            <a:lvl2pPr marL="2194560" indent="0">
              <a:buNone/>
              <a:defRPr sz="5760"/>
            </a:lvl2pPr>
            <a:lvl3pPr marL="4389120" indent="0">
              <a:buNone/>
              <a:defRPr sz="4800"/>
            </a:lvl3pPr>
            <a:lvl4pPr marL="6583680" indent="0">
              <a:buNone/>
              <a:defRPr sz="4320"/>
            </a:lvl4pPr>
            <a:lvl5pPr marL="8778240" indent="0">
              <a:buNone/>
              <a:defRPr sz="4320"/>
            </a:lvl5pPr>
            <a:lvl6pPr marL="10972800" indent="0">
              <a:buNone/>
              <a:defRPr sz="4320"/>
            </a:lvl6pPr>
            <a:lvl7pPr marL="13167360" indent="0">
              <a:buNone/>
              <a:defRPr sz="4320"/>
            </a:lvl7pPr>
            <a:lvl8pPr marL="15361920" indent="0">
              <a:buNone/>
              <a:defRPr sz="4320"/>
            </a:lvl8pPr>
            <a:lvl9pPr marL="17556480" indent="0">
              <a:buNone/>
              <a:defRPr sz="432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8768152" y="19744034"/>
            <a:ext cx="12289536" cy="3277272"/>
          </a:xfrm>
        </p:spPr>
        <p:txBody>
          <a:bodyPr anchor="b">
            <a:noAutofit/>
          </a:bodyPr>
          <a:lstStyle>
            <a:lvl1pPr marL="0" indent="0">
              <a:buNone/>
              <a:defRPr sz="11520" b="0">
                <a:solidFill>
                  <a:schemeClr val="tx1"/>
                </a:solidFill>
              </a:defRPr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28768147" y="11192263"/>
            <a:ext cx="12289536" cy="7242811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7680"/>
            </a:lvl1pPr>
            <a:lvl2pPr marL="2194560" indent="0">
              <a:buNone/>
              <a:defRPr sz="7680"/>
            </a:lvl2pPr>
            <a:lvl3pPr marL="4389120" indent="0">
              <a:buNone/>
              <a:defRPr sz="7680"/>
            </a:lvl3pPr>
            <a:lvl4pPr marL="6583680" indent="0">
              <a:buNone/>
              <a:defRPr sz="7680"/>
            </a:lvl4pPr>
            <a:lvl5pPr marL="8778240" indent="0">
              <a:buNone/>
              <a:defRPr sz="7680"/>
            </a:lvl5pPr>
            <a:lvl6pPr marL="10972800" indent="0">
              <a:buNone/>
              <a:defRPr sz="7680"/>
            </a:lvl6pPr>
            <a:lvl7pPr marL="13167360" indent="0">
              <a:buNone/>
              <a:defRPr sz="7680"/>
            </a:lvl7pPr>
            <a:lvl8pPr marL="15361920" indent="0">
              <a:buNone/>
              <a:defRPr sz="7680"/>
            </a:lvl8pPr>
            <a:lvl9pPr marL="17556480" indent="0">
              <a:buNone/>
              <a:defRPr sz="768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28767706" y="23021282"/>
            <a:ext cx="12289536" cy="7044178"/>
          </a:xfrm>
        </p:spPr>
        <p:txBody>
          <a:bodyPr anchor="t">
            <a:normAutofit/>
          </a:bodyPr>
          <a:lstStyle>
            <a:lvl1pPr marL="0" indent="0">
              <a:buNone/>
              <a:defRPr sz="6720"/>
            </a:lvl1pPr>
            <a:lvl2pPr marL="2194560" indent="0">
              <a:buNone/>
              <a:defRPr sz="5760"/>
            </a:lvl2pPr>
            <a:lvl3pPr marL="4389120" indent="0">
              <a:buNone/>
              <a:defRPr sz="4800"/>
            </a:lvl3pPr>
            <a:lvl4pPr marL="6583680" indent="0">
              <a:buNone/>
              <a:defRPr sz="4320"/>
            </a:lvl4pPr>
            <a:lvl5pPr marL="8778240" indent="0">
              <a:buNone/>
              <a:defRPr sz="4320"/>
            </a:lvl5pPr>
            <a:lvl6pPr marL="10972800" indent="0">
              <a:buNone/>
              <a:defRPr sz="4320"/>
            </a:lvl6pPr>
            <a:lvl7pPr marL="13167360" indent="0">
              <a:buNone/>
              <a:defRPr sz="4320"/>
            </a:lvl7pPr>
            <a:lvl8pPr marL="15361920" indent="0">
              <a:buNone/>
              <a:defRPr sz="4320"/>
            </a:lvl8pPr>
            <a:lvl9pPr marL="17556480" indent="0">
              <a:buNone/>
              <a:defRPr sz="432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5A99-C707-465E-8FE4-AF86334F8609}" type="datetimeFigureOut">
              <a:rPr lang="en-US" smtClean="0"/>
              <a:pPr/>
              <a:t>1/30/2019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EBF58-1295-4F9D-B64F-1EA5649640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4673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52928" y="10533888"/>
            <a:ext cx="38185344" cy="1953158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5A99-C707-465E-8FE4-AF86334F8609}" type="datetimeFigureOut">
              <a:rPr lang="en-US" smtClean="0"/>
              <a:pPr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EBF58-1295-4F9D-B64F-1EA5649640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7521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980138"/>
            <a:ext cx="43891200" cy="8938262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3631632" y="3586481"/>
            <a:ext cx="7406640" cy="20393640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52930" y="3581405"/>
            <a:ext cx="30134568" cy="2039871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6698445" y="1828807"/>
            <a:ext cx="10479024" cy="1752600"/>
          </a:xfrm>
        </p:spPr>
        <p:txBody>
          <a:bodyPr/>
          <a:lstStyle>
            <a:lvl1pPr algn="r">
              <a:defRPr/>
            </a:lvl1pPr>
          </a:lstStyle>
          <a:p>
            <a:fld id="{04335A99-C707-465E-8FE4-AF86334F8609}" type="datetimeFigureOut">
              <a:rPr lang="en-US" smtClean="0"/>
              <a:pPr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52928" y="1828807"/>
            <a:ext cx="23187149" cy="17526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835837" y="1828807"/>
            <a:ext cx="3202435" cy="1752600"/>
          </a:xfrm>
        </p:spPr>
        <p:txBody>
          <a:bodyPr/>
          <a:lstStyle/>
          <a:p>
            <a:fld id="{71BEBF58-1295-4F9D-B64F-1EA5649640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642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5A99-C707-465E-8FE4-AF86334F8609}" type="datetimeFigureOut">
              <a:rPr lang="en-US" smtClean="0"/>
              <a:pPr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EBF58-1295-4F9D-B64F-1EA5649640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449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980138"/>
            <a:ext cx="43891200" cy="89382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2928" y="3616966"/>
            <a:ext cx="38185344" cy="13449288"/>
          </a:xfrm>
        </p:spPr>
        <p:txBody>
          <a:bodyPr anchor="b">
            <a:normAutofit/>
          </a:bodyPr>
          <a:lstStyle>
            <a:lvl1pPr algn="r">
              <a:defRPr sz="19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52930" y="17480285"/>
            <a:ext cx="38185349" cy="6499843"/>
          </a:xfrm>
        </p:spPr>
        <p:txBody>
          <a:bodyPr>
            <a:normAutofit/>
          </a:bodyPr>
          <a:lstStyle>
            <a:lvl1pPr marL="0" indent="0" algn="r">
              <a:buNone/>
              <a:defRPr sz="1056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6698445" y="1828807"/>
            <a:ext cx="10479024" cy="1752600"/>
          </a:xfrm>
        </p:spPr>
        <p:txBody>
          <a:bodyPr/>
          <a:lstStyle>
            <a:lvl1pPr algn="r">
              <a:defRPr/>
            </a:lvl1pPr>
          </a:lstStyle>
          <a:p>
            <a:fld id="{04335A99-C707-465E-8FE4-AF86334F8609}" type="datetimeFigureOut">
              <a:rPr lang="en-US" smtClean="0"/>
              <a:pPr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52928" y="1828807"/>
            <a:ext cx="23187149" cy="17526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835839" y="1828807"/>
            <a:ext cx="3202430" cy="1752600"/>
          </a:xfrm>
        </p:spPr>
        <p:txBody>
          <a:bodyPr/>
          <a:lstStyle/>
          <a:p>
            <a:fld id="{71BEBF58-1295-4F9D-B64F-1EA5649640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777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52931" y="10533888"/>
            <a:ext cx="18770779" cy="195315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82075" y="10533888"/>
            <a:ext cx="18756192" cy="195315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5A99-C707-465E-8FE4-AF86334F8609}" type="datetimeFigureOut">
              <a:rPr lang="en-US" smtClean="0"/>
              <a:pPr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EBF58-1295-4F9D-B64F-1EA5649640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511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4160" y="3657600"/>
            <a:ext cx="30614112" cy="62179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42142" y="10482249"/>
            <a:ext cx="17681563" cy="3954778"/>
          </a:xfrm>
        </p:spPr>
        <p:txBody>
          <a:bodyPr anchor="b">
            <a:normAutofit/>
          </a:bodyPr>
          <a:lstStyle>
            <a:lvl1pPr marL="0" indent="0">
              <a:buNone/>
              <a:defRPr sz="13440" b="0">
                <a:solidFill>
                  <a:schemeClr val="tx1"/>
                </a:solidFill>
              </a:defRPr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52926" y="15036804"/>
            <a:ext cx="18770779" cy="15028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371289" y="10482249"/>
            <a:ext cx="17666981" cy="3954778"/>
          </a:xfrm>
        </p:spPr>
        <p:txBody>
          <a:bodyPr anchor="b">
            <a:normAutofit/>
          </a:bodyPr>
          <a:lstStyle>
            <a:lvl1pPr marL="0" indent="0">
              <a:buNone/>
              <a:defRPr sz="13440" b="0">
                <a:solidFill>
                  <a:schemeClr val="tx1"/>
                </a:solidFill>
              </a:defRPr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82073" y="15036804"/>
            <a:ext cx="18756197" cy="15028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5A99-C707-465E-8FE4-AF86334F8609}" type="datetimeFigureOut">
              <a:rPr lang="en-US" smtClean="0"/>
              <a:pPr/>
              <a:t>1/30/2019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EBF58-1295-4F9D-B64F-1EA5649640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362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5A99-C707-465E-8FE4-AF86334F8609}" type="datetimeFigureOut">
              <a:rPr lang="en-US" smtClean="0"/>
              <a:pPr/>
              <a:t>1/30/2019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EBF58-1295-4F9D-B64F-1EA5649640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16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5A99-C707-465E-8FE4-AF86334F8609}" type="datetimeFigureOut">
              <a:rPr lang="en-US" smtClean="0"/>
              <a:pPr/>
              <a:t>1/30/2019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EBF58-1295-4F9D-B64F-1EA5649640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618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2928" y="7315200"/>
            <a:ext cx="14813280" cy="7680960"/>
          </a:xfrm>
        </p:spPr>
        <p:txBody>
          <a:bodyPr anchor="b"/>
          <a:lstStyle>
            <a:lvl1pPr algn="l"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3760" y="3584448"/>
            <a:ext cx="22384512" cy="2648102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52928" y="14996160"/>
            <a:ext cx="14813280" cy="1506931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5A99-C707-465E-8FE4-AF86334F8609}" type="datetimeFigureOut">
              <a:rPr lang="en-US" smtClean="0"/>
              <a:pPr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EBF58-1295-4F9D-B64F-1EA5649640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945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2928" y="7315200"/>
            <a:ext cx="19563504" cy="7680960"/>
          </a:xfrm>
        </p:spPr>
        <p:txBody>
          <a:bodyPr anchor="b"/>
          <a:lstStyle>
            <a:lvl1pPr algn="l"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412115" y="3605962"/>
            <a:ext cx="17636323" cy="2645951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52928" y="14996160"/>
            <a:ext cx="19563504" cy="1506931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35A99-C707-465E-8FE4-AF86334F8609}" type="datetimeFigureOut">
              <a:rPr lang="en-US" smtClean="0"/>
              <a:pPr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EBF58-1295-4F9D-B64F-1EA5649640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44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3891200" cy="518922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24160" y="3668991"/>
            <a:ext cx="30614112" cy="6206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52928" y="10533888"/>
            <a:ext cx="38185344" cy="19531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778704" y="30510487"/>
            <a:ext cx="10259568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35A99-C707-465E-8FE4-AF86334F8609}" type="datetimeFigureOut">
              <a:rPr lang="en-US" smtClean="0"/>
              <a:pPr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52928" y="30508063"/>
            <a:ext cx="27267408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546800" y="1828807"/>
            <a:ext cx="9491472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EBF58-1295-4F9D-B64F-1EA5649640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487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  <p:sldLayoutId id="2147483796" r:id="rId17"/>
  </p:sldLayoutIdLst>
  <p:txStyles>
    <p:titleStyle>
      <a:lvl1pPr algn="r" defTabSz="4389120" rtl="0" eaLnBrk="1" latinLnBrk="0" hangingPunct="1">
        <a:lnSpc>
          <a:spcPct val="90000"/>
        </a:lnSpc>
        <a:spcBef>
          <a:spcPct val="0"/>
        </a:spcBef>
        <a:buNone/>
        <a:defRPr sz="192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056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3446" y="32326385"/>
            <a:ext cx="43891200" cy="60960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1066800"/>
            <a:ext cx="4489704" cy="241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14325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25425</TotalTime>
  <Words>1</Words>
  <Application>Microsoft Office PowerPoint</Application>
  <PresentationFormat>Custom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Vapor Trail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P. MARTINASEK</dc:creator>
  <cp:lastModifiedBy>MARY P. MARTINASEK</cp:lastModifiedBy>
  <cp:revision>787</cp:revision>
  <dcterms:created xsi:type="dcterms:W3CDTF">2013-09-24T23:53:32Z</dcterms:created>
  <dcterms:modified xsi:type="dcterms:W3CDTF">2019-01-30T15:44:08Z</dcterms:modified>
</cp:coreProperties>
</file>